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99DF-2E8A-4E45-891B-13B60262A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D44C5-AD8C-4CD5-B3D8-080F2F8A9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799A4-95CB-4564-920B-FCA11F1B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B34EF-F143-41A7-B4E5-257B9A12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80C6E-C25D-4395-81F1-D6AC8C14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9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88EA-0392-44BA-8479-D9BA63C7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75939-AC66-4C26-880B-DCB3601AB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D3C9A-CCDD-4163-96EE-116C0D031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8A37-0C75-47E5-9D32-9CF5CC70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07F3E-F12D-496E-81FB-55FB54AB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2F272-4832-4896-B5F3-1EA1494FC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E696D-33AB-4153-B5F9-C9CABBA7B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5770A-01D0-45A2-B508-0CA37D91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7A3C6-E0BB-4276-9A6B-9DFDE10D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9358F-75C9-487D-92F5-FD0A2E21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3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8070D-EA89-49EC-A3A7-8BBF31F8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8E6C2-0F10-4DE3-B877-62733F680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02C5C-E9AC-4AF1-8E95-D48EE3C4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0995A-538E-4D13-A0F0-25CB68F1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7B60-2D43-44D8-ACD4-56B88911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0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0A24-C48A-48B5-BCE8-C8865FF8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41E8B-F424-49BB-817F-25678167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91376-5EB9-4F96-AEBA-258FEB32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63D0A-D34E-46CF-AA9D-0BE111A0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E16BF-349F-4362-A298-88DBD658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4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3274-462D-4405-8DD8-74287779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6360C-1FBD-4C2F-A031-194C431C9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73829-DA88-4348-870A-408618984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4237C-A2BE-4284-9BDA-11588552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B45D5-65FC-419C-AE9B-15B51226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B4571-EB44-4F57-9A59-C3C8E800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18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B59B-85D0-485B-8A87-91608DE4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8E289-7622-4ADF-B003-EA3C1CF9D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A5AA1-088F-4665-AE13-399BAB878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8BA192-97B7-403F-9AB5-12EC3D310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C2541-18DC-49F0-BA97-5931981C7D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0BD65-6004-4AE1-9351-FCDCE16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F30E3-6316-4C05-8FC5-410C34D8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1EE0D-8213-4E38-92D0-8D8D88AA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6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E326-C4B2-45EA-AB4C-F17649CB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4590F-2CCA-47DD-97A0-8B5B0C887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5FD4A-26F6-4ACE-8E53-8FB06CED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CC6EB-7A28-43A4-AD4D-1C9AF0E9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1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6AD6E-199C-4ED9-B201-2CFA57C3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2E4CA-A249-4893-B4D4-C35B76C7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10435-4318-4512-A287-7E103FE6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7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B577-762D-45C4-876E-8449479D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727B9-6F8F-4307-881C-8ADBA262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9386D-FE1E-4BA7-B33B-300AAA674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9FE17-DAF5-40DA-B154-14CE44B6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907DF-7766-471A-AF1D-F713FDC9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CE343-3614-4D3D-A8A4-8BD8ECD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F19AE-1FFD-4D4C-A4B2-BF5E1C10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7C602-DC2D-4AFC-B3FD-57561F82A5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5947F-B452-4944-8CB5-10744277C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64DA7-8035-4AE6-A1D4-6693AF9B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665CA-6A77-499A-85F3-A21CE03BE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5C567-8752-4130-B761-CB522159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4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01C8E-9111-4C3D-84B5-DD8B878A2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8DEE9-D9C4-4B09-8258-47A84F717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47BF1-110B-4315-B802-DED3766CC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E3F56-6C20-4831-B25F-5D323B43260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8384F-661B-482E-9A8F-04637F15E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18EF4-C766-4DF5-945A-2640C0183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18D22-576E-4D59-BFF6-1FC7B9B2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6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Kr0YCj0BW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DAAC-9787-46CA-AA49-49A881BB17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Quaternions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66033-4CC6-4433-BDC6-09D2354ADE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B5C229-A377-49BF-AB3B-349BC8C10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80059"/>
            <a:ext cx="11237975" cy="58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37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25E99F3-AF15-49FE-895D-EFD3C7C5C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590538"/>
            <a:ext cx="6250769" cy="3516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BE444-830A-4D16-BB68-0A54F6D63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8E82D6F-21BE-48BF-B147-096C0F97C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Later this problem was solved and these formulas were developed.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But now due to addition of </a:t>
            </a:r>
            <a:r>
              <a:rPr lang="en-US" dirty="0" err="1">
                <a:solidFill>
                  <a:schemeClr val="bg1"/>
                </a:solidFill>
              </a:rPr>
              <a:t>I,j,k</a:t>
            </a:r>
            <a:r>
              <a:rPr lang="en-US" dirty="0">
                <a:solidFill>
                  <a:schemeClr val="bg1"/>
                </a:solidFill>
              </a:rPr>
              <a:t> along with real axis we not have 4 dimensions to deal with.</a:t>
            </a:r>
          </a:p>
        </p:txBody>
      </p:sp>
    </p:spTree>
    <p:extLst>
      <p:ext uri="{BB962C8B-B14F-4D97-AF65-F5344CB8AC3E}">
        <p14:creationId xmlns:p14="http://schemas.microsoft.com/office/powerpoint/2010/main" val="334134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294B-7DC4-47BD-A9E5-691041A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additional formulas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12757-77AA-4333-91E1-AA7AF9FD8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71724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9C6F-7DCA-4FEA-8702-E134A11C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take axis== </a:t>
            </a:r>
            <a:r>
              <a:rPr lang="en-US" dirty="0" err="1"/>
              <a:t>i,j,k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366C75-4350-460B-B3DB-1B73A3FEA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476220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5552-1936-446F-828D-D0328D88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we dealt now is equivalent to vector  </a:t>
            </a:r>
            <a:r>
              <a:rPr lang="en-US" dirty="0" err="1"/>
              <a:t>maths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79EBA-C8D5-423D-9DDD-273D02CE1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0726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4389-68B1-43D2-AA51-90DE283F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quaternion looks like this ! COOL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6EF202-9C7E-4BAF-9C13-B97F9298B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1855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9C0A-6B24-4585-ACEA-7332CE9C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write the real and imaginary part as a ordered pair.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EA6A0-8319-44B9-95AF-4662FF561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77304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873140-82C4-4ABC-8AAA-805A59533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590538"/>
            <a:ext cx="6250769" cy="3516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C184D-205D-445F-896E-68C13F81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FBC846-1C2C-4C8B-A703-F422E2EDA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It can also be represented like this manner also with real and vectors parts.</a:t>
            </a:r>
          </a:p>
        </p:txBody>
      </p:sp>
    </p:spTree>
    <p:extLst>
      <p:ext uri="{BB962C8B-B14F-4D97-AF65-F5344CB8AC3E}">
        <p14:creationId xmlns:p14="http://schemas.microsoft.com/office/powerpoint/2010/main" val="164846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3230518A-6338-4F65-B630-A1F2D21F5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993725"/>
            <a:ext cx="6801321" cy="2268982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/>
              <a:t>Some math with quaternions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09ACE02-EA6E-4D46-B063-6EB971EC6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2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CFBEB0A-73E1-4616-A1A2-44B4B574F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590538"/>
            <a:ext cx="6250769" cy="3516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33E4B-EBFA-4E08-A50C-1517E5A2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Addition is simple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8AFAFB-63AE-44B9-B74A-65AD11510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You need to add real and imaginary parts separately.</a:t>
            </a:r>
          </a:p>
        </p:txBody>
      </p:sp>
    </p:spTree>
    <p:extLst>
      <p:ext uri="{BB962C8B-B14F-4D97-AF65-F5344CB8AC3E}">
        <p14:creationId xmlns:p14="http://schemas.microsoft.com/office/powerpoint/2010/main" val="41719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C7FD7D-1099-4FBD-93F1-B8F306CB2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4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8AE80-EFF2-4659-A06D-08A224099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98D93-D4C1-4F95-A593-2F3A784861B0}"/>
              </a:ext>
            </a:extLst>
          </p:cNvPr>
          <p:cNvSpPr txBox="1"/>
          <p:nvPr/>
        </p:nvSpPr>
        <p:spPr>
          <a:xfrm>
            <a:off x="3004890" y="5160804"/>
            <a:ext cx="5965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Now comes the multiplication part</a:t>
            </a:r>
          </a:p>
        </p:txBody>
      </p:sp>
    </p:spTree>
    <p:extLst>
      <p:ext uri="{BB962C8B-B14F-4D97-AF65-F5344CB8AC3E}">
        <p14:creationId xmlns:p14="http://schemas.microsoft.com/office/powerpoint/2010/main" val="2643673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570FC3-2623-4B3C-AE65-6AFF1085A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884A9-30EE-4404-821B-FF8BCFC2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On solving with the rules defined we get this</a:t>
            </a:r>
          </a:p>
        </p:txBody>
      </p:sp>
    </p:spTree>
    <p:extLst>
      <p:ext uri="{BB962C8B-B14F-4D97-AF65-F5344CB8AC3E}">
        <p14:creationId xmlns:p14="http://schemas.microsoft.com/office/powerpoint/2010/main" val="3893422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786984-AC81-4E6E-A6C5-A2C1F95FC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F20B90-C65A-4CE7-8AD4-161B4316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On simplification we get this</a:t>
            </a:r>
          </a:p>
        </p:txBody>
      </p:sp>
    </p:spTree>
    <p:extLst>
      <p:ext uri="{BB962C8B-B14F-4D97-AF65-F5344CB8AC3E}">
        <p14:creationId xmlns:p14="http://schemas.microsoft.com/office/powerpoint/2010/main" val="2844515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63DCF2-6DFF-49BF-95CB-2D35D4B97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5F1204-2BDC-486E-A7FA-3BBE9F5B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It is also possible to write the same form with this cute formula</a:t>
            </a:r>
          </a:p>
        </p:txBody>
      </p:sp>
    </p:spTree>
    <p:extLst>
      <p:ext uri="{BB962C8B-B14F-4D97-AF65-F5344CB8AC3E}">
        <p14:creationId xmlns:p14="http://schemas.microsoft.com/office/powerpoint/2010/main" val="3270018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78083C-4A93-401E-9C3B-9B522D3F7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D3360-9BF0-40DB-B18F-2A247237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Conjugate of a quaternion q* looks like this and it follows the same properties of modulus and other math which a simple complex number follows</a:t>
            </a:r>
          </a:p>
        </p:txBody>
      </p:sp>
    </p:spTree>
    <p:extLst>
      <p:ext uri="{BB962C8B-B14F-4D97-AF65-F5344CB8AC3E}">
        <p14:creationId xmlns:p14="http://schemas.microsoft.com/office/powerpoint/2010/main" val="1111899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F975-288E-44C3-90EE-0EA97C1D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modulus of a quaternion follows the </a:t>
            </a:r>
            <a:r>
              <a:rPr lang="en-US" dirty="0" err="1"/>
              <a:t>pythagores</a:t>
            </a:r>
            <a:r>
              <a:rPr lang="en-US" dirty="0"/>
              <a:t> theorem but in four </a:t>
            </a:r>
            <a:r>
              <a:rPr lang="en-US" dirty="0" err="1"/>
              <a:t>diimensions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2D03D-5173-45BC-B522-0E32FD839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07483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ECCC4-25D8-4605-A5B5-32F2DB9D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576FA-75B1-4B64-841E-6EF7AAA3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(Modulus)</a:t>
            </a:r>
            <a:r>
              <a:rPr lang="en-US" baseline="30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= </a:t>
            </a:r>
            <a:r>
              <a:rPr lang="en-US" dirty="0" err="1">
                <a:solidFill>
                  <a:srgbClr val="FFFFFF"/>
                </a:solidFill>
              </a:rPr>
              <a:t>qq</a:t>
            </a:r>
            <a:r>
              <a:rPr lang="en-US" dirty="0">
                <a:solidFill>
                  <a:srgbClr val="FFFFFF"/>
                </a:solidFill>
              </a:rPr>
              <a:t>*  and also see inverse property</a:t>
            </a:r>
          </a:p>
        </p:txBody>
      </p:sp>
    </p:spTree>
    <p:extLst>
      <p:ext uri="{BB962C8B-B14F-4D97-AF65-F5344CB8AC3E}">
        <p14:creationId xmlns:p14="http://schemas.microsoft.com/office/powerpoint/2010/main" val="96657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010FB-B734-43CB-979C-AF44A878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772073"/>
            <a:ext cx="5455917" cy="306895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7EB4A-EF27-4162-957B-6BFF086F1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D01DF1-12C4-4C5B-AE89-1A888FA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Unit quaternions and pure quaternions</a:t>
            </a:r>
          </a:p>
        </p:txBody>
      </p:sp>
    </p:spTree>
    <p:extLst>
      <p:ext uri="{BB962C8B-B14F-4D97-AF65-F5344CB8AC3E}">
        <p14:creationId xmlns:p14="http://schemas.microsoft.com/office/powerpoint/2010/main" val="3621332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E3A497-4877-430B-86F8-BB16BB3B3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772073"/>
            <a:ext cx="5455917" cy="3068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FAE5D-E927-4972-9020-D362C5B9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E126A8-8930-4C28-8D10-C409F182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927870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We use quaternions because they help us in rotations I form of simple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2309676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94FE7-6D35-4172-B2BF-5F286C95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over other type of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5B3DF-9C94-475A-A09E-74F6B47F1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means we can avoid gimble lock like situations as was in </a:t>
            </a:r>
            <a:r>
              <a:rPr lang="en-US" dirty="0" err="1"/>
              <a:t>euler</a:t>
            </a:r>
            <a:r>
              <a:rPr lang="en-US" dirty="0"/>
              <a:t> rotations .</a:t>
            </a:r>
          </a:p>
        </p:txBody>
      </p:sp>
    </p:spTree>
    <p:extLst>
      <p:ext uri="{BB962C8B-B14F-4D97-AF65-F5344CB8AC3E}">
        <p14:creationId xmlns:p14="http://schemas.microsoft.com/office/powerpoint/2010/main" val="102861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4393F7-8B6B-4E5F-BB88-BB093892F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F1176-B142-4D01-B466-572A79B396D7}"/>
              </a:ext>
            </a:extLst>
          </p:cNvPr>
          <p:cNvSpPr txBox="1"/>
          <p:nvPr/>
        </p:nvSpPr>
        <p:spPr>
          <a:xfrm>
            <a:off x="89484" y="1895061"/>
            <a:ext cx="12150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Like we rotate a complex number we can also do the same with a real number on x-y plane and this series results.</a:t>
            </a:r>
          </a:p>
        </p:txBody>
      </p:sp>
    </p:spTree>
    <p:extLst>
      <p:ext uri="{BB962C8B-B14F-4D97-AF65-F5344CB8AC3E}">
        <p14:creationId xmlns:p14="http://schemas.microsoft.com/office/powerpoint/2010/main" val="2601142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1BF1A-2DE9-4D2D-A7BE-B55D7F58D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Rodrigues’ rotation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1D41F3-4B4B-4C24-A060-F34208C8E3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First let us understand this then later </a:t>
            </a:r>
            <a:r>
              <a:rPr lang="en-US" sz="4000" dirty="0" err="1"/>
              <a:t>onrotation</a:t>
            </a:r>
            <a:r>
              <a:rPr lang="en-US" sz="4000" dirty="0"/>
              <a:t> using quaternions</a:t>
            </a:r>
          </a:p>
        </p:txBody>
      </p:sp>
    </p:spTree>
    <p:extLst>
      <p:ext uri="{BB962C8B-B14F-4D97-AF65-F5344CB8AC3E}">
        <p14:creationId xmlns:p14="http://schemas.microsoft.com/office/powerpoint/2010/main" val="1529167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5206-C0DA-4095-B17B-C637D79E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A7F9E-AE33-4BA8-B193-C9F58148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let you to rotate a vector ( which is point basically in space ) about any unit vector n^ which you have defined.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Watch </a:t>
            </a:r>
            <a:r>
              <a:rPr lang="en-US" dirty="0">
                <a:hlinkClick r:id="rId2"/>
              </a:rPr>
              <a:t>https://www.youtube.com/watch?v=OKr0YCj0BW4</a:t>
            </a:r>
            <a:r>
              <a:rPr lang="en-US" dirty="0"/>
              <a:t> for greater detail.</a:t>
            </a:r>
          </a:p>
        </p:txBody>
      </p:sp>
    </p:spTree>
    <p:extLst>
      <p:ext uri="{BB962C8B-B14F-4D97-AF65-F5344CB8AC3E}">
        <p14:creationId xmlns:p14="http://schemas.microsoft.com/office/powerpoint/2010/main" val="2253755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83FC59-8F31-4CC7-A27E-C4D9F8CCF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9DB93-214A-47CE-A3A7-1457BBBC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Let’s rotate p vector around n^ to other point</a:t>
            </a:r>
          </a:p>
        </p:txBody>
      </p:sp>
    </p:spTree>
    <p:extLst>
      <p:ext uri="{BB962C8B-B14F-4D97-AF65-F5344CB8AC3E}">
        <p14:creationId xmlns:p14="http://schemas.microsoft.com/office/powerpoint/2010/main" val="1659618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C51BFE-95FE-4F68-B686-9026D0821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CA8CB8-8464-477D-AB2A-EF06749D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Now r vector is perpendicular to the n^ unit vector</a:t>
            </a:r>
          </a:p>
        </p:txBody>
      </p:sp>
    </p:spTree>
    <p:extLst>
      <p:ext uri="{BB962C8B-B14F-4D97-AF65-F5344CB8AC3E}">
        <p14:creationId xmlns:p14="http://schemas.microsoft.com/office/powerpoint/2010/main" val="3604177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921BE-4DB2-4914-A56E-E2E3A58B1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523AC-0414-48FF-A78C-93307CE7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Projection of r vector to the origin.</a:t>
            </a:r>
          </a:p>
        </p:txBody>
      </p:sp>
    </p:spTree>
    <p:extLst>
      <p:ext uri="{BB962C8B-B14F-4D97-AF65-F5344CB8AC3E}">
        <p14:creationId xmlns:p14="http://schemas.microsoft.com/office/powerpoint/2010/main" val="1745328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3D91B-64E3-4CFC-9083-F7E8AB5EA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91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649FC-B700-437F-AF79-B94E5B2DF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543B7-B873-44C8-B07E-AEF5D8F6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Now taking a perpendicular vector to the plane containing the </a:t>
            </a:r>
            <a:r>
              <a:rPr lang="en-US" dirty="0" err="1">
                <a:solidFill>
                  <a:srgbClr val="FFFFFF"/>
                </a:solidFill>
              </a:rPr>
              <a:t>n,p</a:t>
            </a:r>
            <a:r>
              <a:rPr lang="en-US" dirty="0">
                <a:solidFill>
                  <a:srgbClr val="FFFFFF"/>
                </a:solidFill>
              </a:rPr>
              <a:t> and r vector.</a:t>
            </a:r>
          </a:p>
        </p:txBody>
      </p:sp>
    </p:spTree>
    <p:extLst>
      <p:ext uri="{BB962C8B-B14F-4D97-AF65-F5344CB8AC3E}">
        <p14:creationId xmlns:p14="http://schemas.microsoft.com/office/powerpoint/2010/main" val="3257368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4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BC7CE5-DEEA-46C8-84E1-446AE1154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97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CA652-14E8-41CF-87D7-D0B0A6A83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73057-CE55-40AF-9EE4-A8243B92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With the help of n*r vector and r vector we can point to any vector in the circular plane drawn</a:t>
            </a:r>
          </a:p>
        </p:txBody>
      </p:sp>
    </p:spTree>
    <p:extLst>
      <p:ext uri="{BB962C8B-B14F-4D97-AF65-F5344CB8AC3E}">
        <p14:creationId xmlns:p14="http://schemas.microsoft.com/office/powerpoint/2010/main" val="313935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B274-DB9E-4EA9-99F3-E027A960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 vector be r’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ADA72-E2BB-4047-8D1A-6FD8D4817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65060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A7E1-DCF5-4FB7-83F9-25A49243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D3D1-0F5F-408E-8018-54C9F32BA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what are simple complex numbers and what are there properties.</a:t>
            </a:r>
          </a:p>
          <a:p>
            <a:r>
              <a:rPr lang="en-US" dirty="0"/>
              <a:t>We can add them multiply them.</a:t>
            </a:r>
          </a:p>
        </p:txBody>
      </p:sp>
    </p:spTree>
    <p:extLst>
      <p:ext uri="{BB962C8B-B14F-4D97-AF65-F5344CB8AC3E}">
        <p14:creationId xmlns:p14="http://schemas.microsoft.com/office/powerpoint/2010/main" val="2280581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0B3559-3247-4E78-8B89-887CA1AEF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C56CF-DF7E-414E-AFEB-2C469115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Now let’s take the r’ to the plane from where we actually borrowed the r vector</a:t>
            </a:r>
          </a:p>
        </p:txBody>
      </p:sp>
    </p:spTree>
    <p:extLst>
      <p:ext uri="{BB962C8B-B14F-4D97-AF65-F5344CB8AC3E}">
        <p14:creationId xmlns:p14="http://schemas.microsoft.com/office/powerpoint/2010/main" val="390567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DAA42B-4F9E-483D-8071-66D1A8878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2F06A7-645A-4E25-B9DD-2E3FFCA1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Now the point r’ in space is same like rotating the p around n vector . This is p’.</a:t>
            </a:r>
          </a:p>
        </p:txBody>
      </p:sp>
    </p:spTree>
    <p:extLst>
      <p:ext uri="{BB962C8B-B14F-4D97-AF65-F5344CB8AC3E}">
        <p14:creationId xmlns:p14="http://schemas.microsoft.com/office/powerpoint/2010/main" val="4285878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0B53A5-1B9F-4C6F-81CB-D730C4F26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76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AC59E-C6AA-4144-B839-A9415D154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Now lets handle some real quaternions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4D74B2-E1D7-4E3E-AA7B-526D853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44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F8A8-76AA-40B8-9201-F6B87207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A6AF2-3F47-443B-8CE0-6DADFEAAB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Quaernions</a:t>
            </a:r>
            <a:r>
              <a:rPr lang="en-US" dirty="0"/>
              <a:t> when rotated magnitude does not changes but the angels and other stuff do change.</a:t>
            </a:r>
          </a:p>
        </p:txBody>
      </p:sp>
    </p:spTree>
    <p:extLst>
      <p:ext uri="{BB962C8B-B14F-4D97-AF65-F5344CB8AC3E}">
        <p14:creationId xmlns:p14="http://schemas.microsoft.com/office/powerpoint/2010/main" val="789454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700D-B642-4EE4-BB59-F54B39DB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E8B7A-4CC9-430B-B34D-3E1CDE30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q2 the vector to be rotated is pure Quaternions.</a:t>
            </a:r>
          </a:p>
          <a:p>
            <a:r>
              <a:rPr lang="en-US" dirty="0"/>
              <a:t>Like here we want to rotate q2 about q1 but the rotated vector we got a vector which is  not pure quaternion . But it should be.</a:t>
            </a:r>
          </a:p>
          <a:p>
            <a:endParaRPr lang="en-US" dirty="0"/>
          </a:p>
          <a:p>
            <a:r>
              <a:rPr lang="en-US" dirty="0"/>
              <a:t>So we due to addition of fourth dimension we are getting troubled.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84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E96776-3293-4620-BA04-3B6FEF628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38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49C770-DA35-489E-AF89-538D27FBE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F843F-E85E-4749-B120-8AD3CE54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3047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So to make corrections we multiply by q1*q2*q1</a:t>
            </a:r>
            <a:r>
              <a:rPr lang="en-US" sz="3700" baseline="30000">
                <a:solidFill>
                  <a:srgbClr val="FFFFFF"/>
                </a:solidFill>
              </a:rPr>
              <a:t>-1</a:t>
            </a:r>
            <a:r>
              <a:rPr lang="en-US" sz="3700">
                <a:solidFill>
                  <a:srgbClr val="FFFFFF"/>
                </a:solidFill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03432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1C5CDE-C299-40D1-B244-F6727179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A8EAE-A250-4CD9-A008-5B54A537A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9484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So what it actually does that q1 does half of rotation and q1</a:t>
            </a:r>
            <a:r>
              <a:rPr lang="en-US" sz="2400" baseline="30000">
                <a:solidFill>
                  <a:srgbClr val="FFFFFF"/>
                </a:solidFill>
              </a:rPr>
              <a:t>-1</a:t>
            </a:r>
            <a:r>
              <a:rPr lang="en-US" sz="2400">
                <a:solidFill>
                  <a:srgbClr val="FFFFFF"/>
                </a:solidFill>
              </a:rPr>
              <a:t> does the other half.</a:t>
            </a:r>
          </a:p>
        </p:txBody>
      </p:sp>
    </p:spTree>
    <p:extLst>
      <p:ext uri="{BB962C8B-B14F-4D97-AF65-F5344CB8AC3E}">
        <p14:creationId xmlns:p14="http://schemas.microsoft.com/office/powerpoint/2010/main" val="406140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521CF-5A0E-4669-886A-8357196F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Cancelling all side effects.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9E50C-7013-4AD0-B2B2-32960F63C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96613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5585DE-4226-4B21-A8FA-2DB241E56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BD71A-81A9-41D9-95D4-626CE1C4241F}"/>
              </a:ext>
            </a:extLst>
          </p:cNvPr>
          <p:cNvSpPr txBox="1"/>
          <p:nvPr/>
        </p:nvSpPr>
        <p:spPr>
          <a:xfrm>
            <a:off x="7474226" y="569843"/>
            <a:ext cx="4546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complex number when multiplied by ‘I’ we</a:t>
            </a:r>
          </a:p>
          <a:p>
            <a:r>
              <a:rPr lang="en-US" dirty="0">
                <a:solidFill>
                  <a:schemeClr val="bg1"/>
                </a:solidFill>
              </a:rPr>
              <a:t>Get a rotated complex number  by an angle of </a:t>
            </a:r>
          </a:p>
          <a:p>
            <a:r>
              <a:rPr lang="en-US" dirty="0">
                <a:solidFill>
                  <a:schemeClr val="bg1"/>
                </a:solidFill>
              </a:rPr>
              <a:t>90 degrees on argand plane.</a:t>
            </a:r>
          </a:p>
        </p:txBody>
      </p:sp>
    </p:spTree>
    <p:extLst>
      <p:ext uri="{BB962C8B-B14F-4D97-AF65-F5344CB8AC3E}">
        <p14:creationId xmlns:p14="http://schemas.microsoft.com/office/powerpoint/2010/main" val="200702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75C93-11CD-4982-BBF1-DA72A3D77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FA23D-370A-4DAC-856B-6DF6FA05EE28}"/>
              </a:ext>
            </a:extLst>
          </p:cNvPr>
          <p:cNvSpPr txBox="1"/>
          <p:nvPr/>
        </p:nvSpPr>
        <p:spPr>
          <a:xfrm>
            <a:off x="172278" y="675861"/>
            <a:ext cx="25997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 rotating a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Complex number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by theta we  Use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multiplication with </a:t>
            </a:r>
          </a:p>
          <a:p>
            <a:r>
              <a:rPr lang="en-US" sz="2400" dirty="0">
                <a:solidFill>
                  <a:schemeClr val="bg1"/>
                </a:solidFill>
              </a:rPr>
              <a:t>[ </a:t>
            </a:r>
            <a:r>
              <a:rPr lang="en-US" sz="2400" dirty="0" err="1">
                <a:solidFill>
                  <a:schemeClr val="bg1"/>
                </a:solidFill>
              </a:rPr>
              <a:t>e^I</a:t>
            </a:r>
            <a:r>
              <a:rPr lang="en-US" sz="2400" dirty="0">
                <a:solidFill>
                  <a:schemeClr val="bg1"/>
                </a:solidFill>
              </a:rPr>
              <a:t>*theta ]</a:t>
            </a:r>
          </a:p>
        </p:txBody>
      </p:sp>
    </p:spTree>
    <p:extLst>
      <p:ext uri="{BB962C8B-B14F-4D97-AF65-F5344CB8AC3E}">
        <p14:creationId xmlns:p14="http://schemas.microsoft.com/office/powerpoint/2010/main" val="226765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E1C84-8404-49DF-AA38-201FBAE9E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28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5A2542-B23F-4962-9D18-374D47CC2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6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B9A5-685F-430A-8524-A2608DB2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4C72E-C361-4686-ADDA-23CC3C212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need two complex numbers to work with.</a:t>
            </a:r>
          </a:p>
          <a:p>
            <a:r>
              <a:rPr lang="en-US" dirty="0"/>
              <a:t>We can assume a j complex axis .</a:t>
            </a:r>
          </a:p>
          <a:p>
            <a:r>
              <a:rPr lang="en-US" dirty="0"/>
              <a:t>We can add sub but we cannot multiply the numbers.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endParaRPr lang="en-US" dirty="0"/>
          </a:p>
          <a:p>
            <a:r>
              <a:rPr lang="en-US" dirty="0"/>
              <a:t>Because we don’t know the multiplication of </a:t>
            </a:r>
            <a:r>
              <a:rPr lang="en-US" dirty="0" err="1"/>
              <a:t>i</a:t>
            </a:r>
            <a:r>
              <a:rPr lang="en-US" dirty="0"/>
              <a:t>*j OR </a:t>
            </a:r>
            <a:r>
              <a:rPr lang="en-US" dirty="0" err="1"/>
              <a:t>i</a:t>
            </a:r>
            <a:r>
              <a:rPr lang="en-US" dirty="0"/>
              <a:t>*j*k.</a:t>
            </a:r>
          </a:p>
        </p:txBody>
      </p:sp>
    </p:spTree>
    <p:extLst>
      <p:ext uri="{BB962C8B-B14F-4D97-AF65-F5344CB8AC3E}">
        <p14:creationId xmlns:p14="http://schemas.microsoft.com/office/powerpoint/2010/main" val="1514981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654</Words>
  <Application>Microsoft Office PowerPoint</Application>
  <PresentationFormat>Widescreen</PresentationFormat>
  <Paragraphs>65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Quaternions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additional formulas</vt:lpstr>
      <vt:lpstr>Here we take axis== i,j,k.</vt:lpstr>
      <vt:lpstr>The math we dealt now is equivalent to vector  maths.</vt:lpstr>
      <vt:lpstr>Our quaternion looks like this ! COOL</vt:lpstr>
      <vt:lpstr>We can also write the real and imaginary part as a ordered pair. </vt:lpstr>
      <vt:lpstr>PowerPoint Presentation</vt:lpstr>
      <vt:lpstr>Some math with quaternions</vt:lpstr>
      <vt:lpstr>Addition is simple </vt:lpstr>
      <vt:lpstr>PowerPoint Presentation</vt:lpstr>
      <vt:lpstr>On solving with the rules defined we get this</vt:lpstr>
      <vt:lpstr>On simplification we get this</vt:lpstr>
      <vt:lpstr>It is also possible to write the same form with this cute formula</vt:lpstr>
      <vt:lpstr>Conjugate of a quaternion q* looks like this and it follows the same properties of modulus and other math which a simple complex number follows</vt:lpstr>
      <vt:lpstr>The modulus of a quaternion follows the pythagores theorem but in four diimensions</vt:lpstr>
      <vt:lpstr>(Modulus)2 = qq*  and also see inverse property</vt:lpstr>
      <vt:lpstr>Unit quaternions and pure quaternions</vt:lpstr>
      <vt:lpstr>We use quaternions because they help us in rotations I form of simple multiplication</vt:lpstr>
      <vt:lpstr>Advantage over other type of maths</vt:lpstr>
      <vt:lpstr>Rodrigues’ rotation</vt:lpstr>
      <vt:lpstr>PowerPoint Presentation</vt:lpstr>
      <vt:lpstr>Let’s rotate p vector around n^ to other point</vt:lpstr>
      <vt:lpstr>Now r vector is perpendicular to the n^ unit vector</vt:lpstr>
      <vt:lpstr>Projection of r vector to the origin.</vt:lpstr>
      <vt:lpstr>PowerPoint Presentation</vt:lpstr>
      <vt:lpstr>Now taking a perpendicular vector to the plane containing the n,p and r vector.</vt:lpstr>
      <vt:lpstr>PowerPoint Presentation</vt:lpstr>
      <vt:lpstr>With the help of n*r vector and r vector we can point to any vector in the circular plane drawn</vt:lpstr>
      <vt:lpstr>Let a vector be r’</vt:lpstr>
      <vt:lpstr>Now let’s take the r’ to the plane from where we actually borrowed the r vector</vt:lpstr>
      <vt:lpstr>Now the point r’ in space is same like rotating the p around n vector . This is p’.</vt:lpstr>
      <vt:lpstr>PowerPoint Presentation</vt:lpstr>
      <vt:lpstr>Now lets handle some real quaternions</vt:lpstr>
      <vt:lpstr>PowerPoint Presentation</vt:lpstr>
      <vt:lpstr>PowerPoint Presentation</vt:lpstr>
      <vt:lpstr>PowerPoint Presentation</vt:lpstr>
      <vt:lpstr>So to make corrections we multiply by q1*q2*q1-1 .</vt:lpstr>
      <vt:lpstr>So what it actually does that q1 does half of rotation and q1-1 does the other half.</vt:lpstr>
      <vt:lpstr>Cancelling all side effects.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Quaternions</dc:title>
  <dc:creator>Piyush Patel</dc:creator>
  <cp:lastModifiedBy>Piyush Patel</cp:lastModifiedBy>
  <cp:revision>13</cp:revision>
  <dcterms:created xsi:type="dcterms:W3CDTF">2018-05-30T10:21:57Z</dcterms:created>
  <dcterms:modified xsi:type="dcterms:W3CDTF">2018-05-30T11:55:57Z</dcterms:modified>
</cp:coreProperties>
</file>